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5" autoAdjust="0"/>
    <p:restoredTop sz="94660"/>
  </p:normalViewPr>
  <p:slideViewPr>
    <p:cSldViewPr>
      <p:cViewPr varScale="1">
        <p:scale>
          <a:sx n="84" d="100"/>
          <a:sy n="84" d="100"/>
        </p:scale>
        <p:origin x="-10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2E641-484F-41F8-89C8-9C046620A4D8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A4D71-908E-4DC5-AF78-DA1CCDACBE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75837-0E7B-40B0-8491-1BC8FEC0F268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360B-D1AD-4C36-922E-4E643D4ACD56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3A3EB-C667-432A-8A90-546572E10732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  <a:lvl2pPr>
              <a:defRPr baseline="0">
                <a:latin typeface="Times New Roman" pitchFamily="18" charset="0"/>
                <a:ea typeface="微软雅黑" pitchFamily="34" charset="-122"/>
              </a:defRPr>
            </a:lvl2pPr>
            <a:lvl3pPr>
              <a:defRPr baseline="0">
                <a:latin typeface="Times New Roman" pitchFamily="18" charset="0"/>
                <a:ea typeface="微软雅黑" pitchFamily="34" charset="-122"/>
              </a:defRPr>
            </a:lvl3pPr>
            <a:lvl4pPr>
              <a:defRPr baseline="0">
                <a:latin typeface="Times New Roman" pitchFamily="18" charset="0"/>
                <a:ea typeface="微软雅黑" pitchFamily="34" charset="-122"/>
              </a:defRPr>
            </a:lvl4pPr>
            <a:lvl5pPr>
              <a:defRPr baseline="0">
                <a:latin typeface="Times New Roman" pitchFamily="18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6DD31-1939-4A89-8BB5-CFEAB5541EA9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95536" y="1124744"/>
            <a:ext cx="835292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45AF6-FF6D-48E4-BCE6-5DA1F59D64DD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C72F-200E-47C9-B7AD-70FE73DE6056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F7EDA-6BCA-457C-BB1D-7FDD2E6342D7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A760-E4A8-4F13-9B16-01017B15067E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6B27-8CC0-4F52-80F5-7DC91DB9901D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6E6E-9003-4ED2-9867-03EA1965B0DE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788F-EB88-44B6-A492-998BDCE3B926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2D8A8-0339-4FBA-99B0-B659A5654B39}" type="datetime1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99792" y="450912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杜伟韬  </a:t>
            </a:r>
            <a:r>
              <a:rPr lang="en-US" altLang="zh-CN" dirty="0" smtClean="0"/>
              <a:t>duweitao@cuc.edu.cn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35696" y="501317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数字化工程中心 中国传媒大学</a:t>
            </a:r>
            <a:endParaRPr lang="en-US" altLang="zh-CN" dirty="0" smtClean="0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685800" y="9087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MATLAB—FPGA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数据交互实验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59013" y="2378075"/>
          <a:ext cx="4625975" cy="2103438"/>
        </p:xfrm>
        <a:graphic>
          <a:graphicData uri="http://schemas.openxmlformats.org/presentationml/2006/ole">
            <p:oleObj spid="_x0000_s60417" name="SmartDraw" r:id="rId3" imgW="4626720" imgH="2103120" progId="SmartDraw.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Quartus</a:t>
            </a:r>
            <a:r>
              <a:rPr lang="en-US" altLang="zh-CN" dirty="0" smtClean="0"/>
              <a:t> </a:t>
            </a:r>
            <a:r>
              <a:rPr lang="zh-CN" altLang="en-US" dirty="0" smtClean="0"/>
              <a:t>项目介绍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" y="1268760"/>
            <a:ext cx="4330824" cy="4464496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使用</a:t>
            </a:r>
            <a:r>
              <a:rPr lang="en-US" altLang="zh-CN" sz="2800" dirty="0" smtClean="0"/>
              <a:t>DDS</a:t>
            </a:r>
            <a:r>
              <a:rPr lang="zh-CN" altLang="en-US" sz="2800" dirty="0" smtClean="0"/>
              <a:t>参考设计</a:t>
            </a:r>
          </a:p>
          <a:p>
            <a:r>
              <a:rPr lang="zh-CN" altLang="en-US" sz="2800" dirty="0" smtClean="0"/>
              <a:t>基于</a:t>
            </a:r>
            <a:r>
              <a:rPr lang="en-US" altLang="zh-CN" sz="2800" dirty="0" smtClean="0"/>
              <a:t>DE0</a:t>
            </a:r>
            <a:r>
              <a:rPr lang="zh-CN" altLang="en-US" sz="2800" dirty="0" smtClean="0"/>
              <a:t>开发板</a:t>
            </a:r>
          </a:p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个按键</a:t>
            </a:r>
          </a:p>
          <a:p>
            <a:pPr lvl="1">
              <a:buNone/>
            </a:pPr>
            <a:r>
              <a:rPr lang="en-US" altLang="zh-CN" sz="2400" dirty="0" smtClean="0"/>
              <a:t>– BUT2 </a:t>
            </a:r>
            <a:r>
              <a:rPr lang="zh-CN" altLang="en-US" sz="2400" dirty="0" smtClean="0"/>
              <a:t>频率降低</a:t>
            </a:r>
          </a:p>
          <a:p>
            <a:pPr lvl="1">
              <a:buNone/>
            </a:pPr>
            <a:r>
              <a:rPr lang="en-US" altLang="zh-CN" sz="2400" dirty="0" smtClean="0"/>
              <a:t>– BUT1 </a:t>
            </a:r>
            <a:r>
              <a:rPr lang="zh-CN" altLang="en-US" sz="2400" dirty="0" smtClean="0"/>
              <a:t>频率增加</a:t>
            </a:r>
          </a:p>
          <a:p>
            <a:pPr lvl="1">
              <a:buNone/>
            </a:pPr>
            <a:r>
              <a:rPr lang="en-US" altLang="zh-CN" sz="2400" dirty="0" smtClean="0"/>
              <a:t>– BUT0 </a:t>
            </a:r>
            <a:r>
              <a:rPr lang="zh-CN" altLang="en-US" sz="2400" dirty="0" smtClean="0"/>
              <a:t>复位电路</a:t>
            </a:r>
          </a:p>
          <a:p>
            <a:r>
              <a:rPr lang="en-US" altLang="zh-CN" sz="2800" dirty="0" smtClean="0"/>
              <a:t> </a:t>
            </a:r>
            <a:r>
              <a:rPr lang="zh-CN" altLang="en-US" sz="2800" dirty="0" smtClean="0"/>
              <a:t>首先创建</a:t>
            </a:r>
            <a:r>
              <a:rPr lang="en-US" altLang="zh-CN" sz="2800" dirty="0" err="1" smtClean="0"/>
              <a:t>Signaltap</a:t>
            </a:r>
            <a:r>
              <a:rPr lang="zh-CN" altLang="en-US" sz="2800" dirty="0" smtClean="0"/>
              <a:t>文件</a:t>
            </a:r>
          </a:p>
          <a:p>
            <a:pPr lvl="1">
              <a:buNone/>
            </a:pPr>
            <a:r>
              <a:rPr lang="en-US" altLang="zh-CN" sz="2000" dirty="0" smtClean="0"/>
              <a:t>– </a:t>
            </a:r>
            <a:r>
              <a:rPr lang="zh-CN" altLang="en-US" sz="2000" dirty="0" smtClean="0"/>
              <a:t>按下不同按键</a:t>
            </a:r>
          </a:p>
          <a:p>
            <a:pPr lvl="1">
              <a:buNone/>
            </a:pPr>
            <a:r>
              <a:rPr lang="en-US" altLang="zh-CN" sz="2000" dirty="0" smtClean="0"/>
              <a:t>– </a:t>
            </a:r>
            <a:r>
              <a:rPr lang="zh-CN" altLang="en-US" sz="2000" dirty="0" smtClean="0"/>
              <a:t>观察</a:t>
            </a:r>
            <a:r>
              <a:rPr lang="en-US" altLang="zh-CN" sz="2000" dirty="0" smtClean="0"/>
              <a:t>STP</a:t>
            </a:r>
            <a:r>
              <a:rPr lang="zh-CN" altLang="en-US" sz="2000" dirty="0" smtClean="0"/>
              <a:t>文件中的信号波形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340768"/>
            <a:ext cx="4833555" cy="289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MATLAB</a:t>
            </a:r>
            <a:r>
              <a:rPr lang="zh-CN" altLang="en-US" dirty="0" smtClean="0"/>
              <a:t>读取</a:t>
            </a:r>
            <a:r>
              <a:rPr lang="en-US" altLang="zh-CN" dirty="0" err="1" smtClean="0"/>
              <a:t>Signaltap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环境配置</a:t>
            </a:r>
          </a:p>
          <a:p>
            <a:pPr>
              <a:buNone/>
            </a:pPr>
            <a:r>
              <a:rPr lang="en-US" altLang="zh-CN" dirty="0" smtClean="0"/>
              <a:t>	– </a:t>
            </a:r>
            <a:r>
              <a:rPr lang="zh-CN" altLang="en-US" dirty="0" smtClean="0"/>
              <a:t>创建</a:t>
            </a:r>
            <a:r>
              <a:rPr lang="en-US" altLang="zh-CN" dirty="0" err="1" smtClean="0"/>
              <a:t>Signaltap</a:t>
            </a:r>
            <a:r>
              <a:rPr lang="zh-CN" altLang="en-US" dirty="0" smtClean="0"/>
              <a:t>的</a:t>
            </a:r>
            <a:r>
              <a:rPr lang="en-US" altLang="zh-CN" dirty="0" smtClean="0"/>
              <a:t>MEX</a:t>
            </a:r>
            <a:r>
              <a:rPr lang="zh-CN" altLang="en-US" dirty="0" smtClean="0"/>
              <a:t>文件</a:t>
            </a:r>
          </a:p>
          <a:p>
            <a:pPr>
              <a:buNone/>
            </a:pPr>
            <a:r>
              <a:rPr lang="en-US" altLang="zh-CN" dirty="0" smtClean="0"/>
              <a:t>	– 32</a:t>
            </a:r>
            <a:r>
              <a:rPr lang="zh-CN" altLang="en-US" dirty="0" smtClean="0"/>
              <a:t>位</a:t>
            </a:r>
            <a:r>
              <a:rPr lang="en-US" altLang="zh-CN" dirty="0" err="1" smtClean="0"/>
              <a:t>Quartus</a:t>
            </a:r>
            <a:r>
              <a:rPr lang="zh-CN" altLang="en-US" dirty="0" smtClean="0"/>
              <a:t>： </a:t>
            </a:r>
          </a:p>
          <a:p>
            <a:pPr lvl="1">
              <a:buNone/>
            </a:pPr>
            <a:r>
              <a:rPr lang="zh-CN" altLang="en-US" dirty="0" smtClean="0"/>
              <a:t> </a:t>
            </a:r>
            <a:r>
              <a:rPr lang="en-US" altLang="zh-CN" dirty="0" smtClean="0"/>
              <a:t>		•</a:t>
            </a:r>
            <a:r>
              <a:rPr lang="zh-CN" altLang="en-US" dirty="0" smtClean="0"/>
              <a:t>目录 </a:t>
            </a:r>
            <a:r>
              <a:rPr lang="en-US" altLang="zh-CN" dirty="0" smtClean="0"/>
              <a:t>C:\altera\13.1\quartus\bin</a:t>
            </a:r>
          </a:p>
          <a:p>
            <a:pPr>
              <a:buNone/>
            </a:pPr>
            <a:r>
              <a:rPr lang="en-US" altLang="zh-CN" dirty="0" smtClean="0"/>
              <a:t>	 	•</a:t>
            </a:r>
            <a:r>
              <a:rPr lang="zh-CN" altLang="en-US" dirty="0" smtClean="0"/>
              <a:t>复制 </a:t>
            </a:r>
            <a:r>
              <a:rPr lang="en-US" altLang="zh-CN" dirty="0" smtClean="0"/>
              <a:t>alt_signaltap_run.dll </a:t>
            </a:r>
            <a:r>
              <a:rPr lang="zh-CN" altLang="en-US" dirty="0" smtClean="0"/>
              <a:t>改名为</a:t>
            </a:r>
            <a:r>
              <a:rPr lang="en-US" altLang="zh-CN" dirty="0" smtClean="0"/>
              <a:t>alt_signaltap_run.mex</a:t>
            </a:r>
          </a:p>
          <a:p>
            <a:pPr>
              <a:buNone/>
            </a:pPr>
            <a:r>
              <a:rPr lang="en-US" altLang="zh-CN" dirty="0" smtClean="0"/>
              <a:t>	– 64</a:t>
            </a:r>
            <a:r>
              <a:rPr lang="zh-CN" altLang="en-US" dirty="0" smtClean="0"/>
              <a:t>位</a:t>
            </a:r>
            <a:r>
              <a:rPr lang="en-US" altLang="zh-CN" dirty="0" err="1" smtClean="0"/>
              <a:t>Quartus</a:t>
            </a:r>
            <a:r>
              <a:rPr lang="zh-CN" altLang="en-US" dirty="0" smtClean="0"/>
              <a:t>：</a:t>
            </a:r>
          </a:p>
          <a:p>
            <a:pPr>
              <a:buNone/>
            </a:pPr>
            <a:r>
              <a:rPr lang="en-US" altLang="zh-CN" dirty="0" smtClean="0"/>
              <a:t>		• </a:t>
            </a:r>
            <a:r>
              <a:rPr lang="zh-CN" altLang="en-US" dirty="0" smtClean="0"/>
              <a:t>目录</a:t>
            </a:r>
            <a:r>
              <a:rPr lang="en-US" altLang="zh-CN" dirty="0" smtClean="0"/>
              <a:t>C:\altera\13.1\quartus\bin64</a:t>
            </a:r>
          </a:p>
          <a:p>
            <a:pPr>
              <a:buNone/>
            </a:pPr>
            <a:r>
              <a:rPr lang="en-US" altLang="zh-CN" dirty="0" smtClean="0"/>
              <a:t>		• </a:t>
            </a:r>
            <a:r>
              <a:rPr lang="zh-CN" altLang="en-US" dirty="0" smtClean="0"/>
              <a:t>复制</a:t>
            </a:r>
            <a:r>
              <a:rPr lang="en-US" altLang="zh-CN" dirty="0" smtClean="0"/>
              <a:t>alt_signaltap_run.dll </a:t>
            </a:r>
            <a:r>
              <a:rPr lang="zh-CN" altLang="en-US" dirty="0" smtClean="0"/>
              <a:t>改名为</a:t>
            </a:r>
            <a:r>
              <a:rPr lang="en-US" altLang="zh-CN" dirty="0" smtClean="0"/>
              <a:t>alt_signaltap_run.mexw64</a:t>
            </a:r>
          </a:p>
          <a:p>
            <a:pPr>
              <a:buNone/>
            </a:pPr>
            <a:r>
              <a:rPr lang="en-US" altLang="zh-CN" dirty="0" smtClean="0"/>
              <a:t>	– </a:t>
            </a:r>
            <a:r>
              <a:rPr lang="zh-CN" altLang="en-US" dirty="0" smtClean="0"/>
              <a:t>路径设置</a:t>
            </a:r>
          </a:p>
          <a:p>
            <a:pPr>
              <a:buNone/>
            </a:pPr>
            <a:r>
              <a:rPr lang="en-US" altLang="zh-CN" dirty="0" smtClean="0"/>
              <a:t>		• </a:t>
            </a:r>
            <a:r>
              <a:rPr lang="zh-CN" altLang="en-US" dirty="0" smtClean="0"/>
              <a:t>在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代码的开头，需要添加路径</a:t>
            </a:r>
          </a:p>
          <a:p>
            <a:pPr>
              <a:buNone/>
            </a:pPr>
            <a:r>
              <a:rPr lang="en-US" altLang="zh-CN" dirty="0" smtClean="0"/>
              <a:t>		• </a:t>
            </a:r>
            <a:r>
              <a:rPr lang="zh-CN" altLang="en-US" dirty="0" smtClean="0"/>
              <a:t>把</a:t>
            </a:r>
            <a:r>
              <a:rPr lang="en-US" altLang="zh-CN" dirty="0" err="1" smtClean="0"/>
              <a:t>Quartus</a:t>
            </a:r>
            <a:r>
              <a:rPr lang="zh-CN" altLang="en-US" dirty="0" smtClean="0"/>
              <a:t>的路径 例如 </a:t>
            </a:r>
            <a:r>
              <a:rPr lang="en-US" altLang="zh-CN" dirty="0" smtClean="0"/>
              <a:t>C:\altera\13.1\quartus\bin64</a:t>
            </a:r>
          </a:p>
          <a:p>
            <a:pPr>
              <a:buNone/>
            </a:pPr>
            <a:r>
              <a:rPr lang="en-US" altLang="zh-CN" dirty="0" smtClean="0"/>
              <a:t>		• </a:t>
            </a:r>
            <a:r>
              <a:rPr lang="zh-CN" altLang="en-US" dirty="0" smtClean="0"/>
              <a:t>添加到</a:t>
            </a:r>
            <a:r>
              <a:rPr lang="en-US" altLang="zh-CN" dirty="0" smtClean="0"/>
              <a:t>Window</a:t>
            </a:r>
            <a:r>
              <a:rPr lang="zh-CN" altLang="en-US" dirty="0" smtClean="0"/>
              <a:t>的系统路径</a:t>
            </a:r>
          </a:p>
          <a:p>
            <a:pPr>
              <a:buNone/>
            </a:pPr>
            <a:r>
              <a:rPr lang="en-US" altLang="zh-CN" dirty="0" smtClean="0"/>
              <a:t>		• </a:t>
            </a:r>
            <a:r>
              <a:rPr lang="zh-CN" altLang="en-US" dirty="0" smtClean="0"/>
              <a:t>添加到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路径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路径设置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% </a:t>
            </a:r>
            <a:r>
              <a:rPr lang="zh-CN" altLang="en-US" dirty="0" smtClean="0"/>
              <a:t>得到 </a:t>
            </a:r>
            <a:r>
              <a:rPr lang="en-US" altLang="zh-CN" dirty="0" smtClean="0"/>
              <a:t>Window</a:t>
            </a:r>
            <a:r>
              <a:rPr lang="zh-CN" altLang="en-US" dirty="0" smtClean="0"/>
              <a:t>的系统路径到 </a:t>
            </a:r>
            <a:r>
              <a:rPr lang="en-US" altLang="zh-CN" dirty="0" err="1" smtClean="0"/>
              <a:t>wp</a:t>
            </a:r>
            <a:r>
              <a:rPr lang="zh-CN" altLang="en-US" dirty="0" smtClean="0"/>
              <a:t>变量</a:t>
            </a:r>
          </a:p>
          <a:p>
            <a:pPr>
              <a:buNone/>
            </a:pPr>
            <a:r>
              <a:rPr lang="en-US" altLang="zh-CN" dirty="0" err="1" smtClean="0"/>
              <a:t>wp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getenv</a:t>
            </a:r>
            <a:r>
              <a:rPr lang="en-US" altLang="zh-CN" dirty="0" smtClean="0"/>
              <a:t>('path'); % </a:t>
            </a:r>
            <a:r>
              <a:rPr lang="en-US" altLang="zh-CN" dirty="0" err="1" smtClean="0"/>
              <a:t>wp</a:t>
            </a:r>
            <a:r>
              <a:rPr lang="en-US" altLang="zh-CN" dirty="0" smtClean="0"/>
              <a:t> is windows path</a:t>
            </a:r>
          </a:p>
          <a:p>
            <a:pPr>
              <a:buNone/>
            </a:pPr>
            <a:r>
              <a:rPr lang="en-US" altLang="zh-CN" dirty="0" smtClean="0"/>
              <a:t>% </a:t>
            </a:r>
            <a:r>
              <a:rPr lang="zh-CN" altLang="en-US" dirty="0" smtClean="0"/>
              <a:t>设定</a:t>
            </a:r>
            <a:r>
              <a:rPr lang="en-US" altLang="zh-CN" dirty="0" err="1" smtClean="0"/>
              <a:t>quartus</a:t>
            </a:r>
            <a:r>
              <a:rPr lang="zh-CN" altLang="en-US" dirty="0" smtClean="0"/>
              <a:t>的路径变量</a:t>
            </a:r>
          </a:p>
          <a:p>
            <a:pPr>
              <a:buNone/>
            </a:pPr>
            <a:r>
              <a:rPr lang="en-US" altLang="zh-CN" dirty="0" err="1" smtClean="0"/>
              <a:t>qp</a:t>
            </a:r>
            <a:r>
              <a:rPr lang="en-US" altLang="zh-CN" dirty="0" smtClean="0"/>
              <a:t> = 'c:\\</a:t>
            </a:r>
            <a:r>
              <a:rPr lang="en-US" altLang="zh-CN" dirty="0" err="1" smtClean="0"/>
              <a:t>altera</a:t>
            </a:r>
            <a:r>
              <a:rPr lang="en-US" altLang="zh-CN" dirty="0" smtClean="0"/>
              <a:t>\\13.1\\</a:t>
            </a:r>
            <a:r>
              <a:rPr lang="en-US" altLang="zh-CN" dirty="0" err="1" smtClean="0"/>
              <a:t>quartus</a:t>
            </a:r>
            <a:r>
              <a:rPr lang="en-US" altLang="zh-CN" dirty="0" smtClean="0"/>
              <a:t>\\bin64';</a:t>
            </a:r>
          </a:p>
          <a:p>
            <a:pPr>
              <a:buNone/>
            </a:pPr>
            <a:r>
              <a:rPr lang="en-US" altLang="zh-CN" dirty="0" smtClean="0"/>
              <a:t>% </a:t>
            </a:r>
            <a:r>
              <a:rPr lang="zh-CN" altLang="en-US" dirty="0" smtClean="0"/>
              <a:t>使用正则表达式</a:t>
            </a:r>
          </a:p>
          <a:p>
            <a:pPr>
              <a:buNone/>
            </a:pPr>
            <a:r>
              <a:rPr lang="en-US" altLang="zh-CN" dirty="0" smtClean="0"/>
              <a:t>% </a:t>
            </a:r>
            <a:r>
              <a:rPr lang="zh-CN" altLang="en-US" dirty="0" smtClean="0"/>
              <a:t>检查</a:t>
            </a:r>
            <a:r>
              <a:rPr lang="en-US" altLang="zh-CN" dirty="0" err="1" smtClean="0"/>
              <a:t>qp</a:t>
            </a:r>
            <a:r>
              <a:rPr lang="zh-CN" altLang="en-US" dirty="0" smtClean="0"/>
              <a:t>路径是否已经在</a:t>
            </a:r>
            <a:r>
              <a:rPr lang="en-US" altLang="zh-CN" dirty="0" err="1" smtClean="0"/>
              <a:t>wp</a:t>
            </a:r>
            <a:r>
              <a:rPr lang="zh-CN" altLang="en-US" dirty="0" smtClean="0"/>
              <a:t>路径中</a:t>
            </a:r>
          </a:p>
          <a:p>
            <a:pPr>
              <a:buNone/>
            </a:pPr>
            <a:r>
              <a:rPr lang="en-US" altLang="zh-CN" dirty="0" err="1" smtClean="0"/>
              <a:t>is_qp_in_path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regexp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wp,qp</a:t>
            </a:r>
            <a:r>
              <a:rPr lang="en-US" altLang="zh-CN" dirty="0" smtClean="0"/>
              <a:t>);</a:t>
            </a:r>
          </a:p>
          <a:p>
            <a:pPr>
              <a:buNone/>
            </a:pPr>
            <a:r>
              <a:rPr lang="en-US" altLang="zh-CN" dirty="0" smtClean="0"/>
              <a:t>if(</a:t>
            </a:r>
            <a:r>
              <a:rPr lang="en-US" altLang="zh-CN" dirty="0" err="1" smtClean="0"/>
              <a:t>isempty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is_qp_in_path</a:t>
            </a:r>
            <a:r>
              <a:rPr lang="en-US" altLang="zh-CN" dirty="0" smtClean="0"/>
              <a:t>))</a:t>
            </a:r>
          </a:p>
          <a:p>
            <a:pPr>
              <a:buNone/>
            </a:pPr>
            <a:r>
              <a:rPr lang="en-US" altLang="zh-CN" dirty="0" smtClean="0"/>
              <a:t>% </a:t>
            </a:r>
            <a:r>
              <a:rPr lang="zh-CN" altLang="en-US" dirty="0" smtClean="0"/>
              <a:t>添加</a:t>
            </a:r>
            <a:r>
              <a:rPr lang="en-US" altLang="zh-CN" dirty="0" err="1" smtClean="0"/>
              <a:t>qp</a:t>
            </a:r>
            <a:r>
              <a:rPr lang="zh-CN" altLang="en-US" dirty="0" smtClean="0"/>
              <a:t>路径到系统路径</a:t>
            </a:r>
          </a:p>
          <a:p>
            <a:pPr>
              <a:buNone/>
            </a:pPr>
            <a:r>
              <a:rPr lang="en-US" altLang="zh-CN" dirty="0" err="1" smtClean="0"/>
              <a:t>setenv</a:t>
            </a:r>
            <a:r>
              <a:rPr lang="en-US" altLang="zh-CN" dirty="0" smtClean="0"/>
              <a:t>('path', [</a:t>
            </a:r>
            <a:r>
              <a:rPr lang="en-US" altLang="zh-CN" dirty="0" err="1" smtClean="0"/>
              <a:t>wp</a:t>
            </a:r>
            <a:r>
              <a:rPr lang="en-US" altLang="zh-CN" dirty="0" smtClean="0"/>
              <a:t> ';' </a:t>
            </a:r>
            <a:r>
              <a:rPr lang="en-US" altLang="zh-CN" dirty="0" err="1" smtClean="0"/>
              <a:t>qp</a:t>
            </a:r>
            <a:r>
              <a:rPr lang="en-US" altLang="zh-CN" dirty="0" smtClean="0"/>
              <a:t>]);</a:t>
            </a:r>
          </a:p>
          <a:p>
            <a:pPr>
              <a:buNone/>
            </a:pPr>
            <a:r>
              <a:rPr lang="en-US" altLang="zh-CN" dirty="0" smtClean="0"/>
              <a:t>end</a:t>
            </a:r>
          </a:p>
          <a:p>
            <a:pPr>
              <a:buNone/>
            </a:pPr>
            <a:r>
              <a:rPr lang="en-US" altLang="zh-CN" dirty="0" smtClean="0"/>
              <a:t>% </a:t>
            </a:r>
            <a:r>
              <a:rPr lang="zh-CN" altLang="en-US" dirty="0" smtClean="0"/>
              <a:t>添加</a:t>
            </a:r>
            <a:r>
              <a:rPr lang="en-US" altLang="zh-CN" dirty="0" err="1" smtClean="0"/>
              <a:t>qp</a:t>
            </a:r>
            <a:r>
              <a:rPr lang="zh-CN" altLang="en-US" dirty="0" smtClean="0"/>
              <a:t>路径到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路径</a:t>
            </a:r>
          </a:p>
          <a:p>
            <a:pPr>
              <a:buNone/>
            </a:pPr>
            <a:r>
              <a:rPr lang="en-US" altLang="zh-CN" dirty="0" err="1" smtClean="0"/>
              <a:t>addpath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qp</a:t>
            </a:r>
            <a:r>
              <a:rPr lang="en-US" altLang="zh-CN" dirty="0" smtClean="0"/>
              <a:t>);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MATLAB</a:t>
            </a:r>
            <a:r>
              <a:rPr lang="zh-CN" altLang="en-US" dirty="0" smtClean="0"/>
              <a:t>代码要点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1412776"/>
            <a:ext cx="70567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% </a:t>
            </a:r>
            <a:r>
              <a:rPr lang="zh-CN" altLang="en-US" sz="2800" dirty="0" smtClean="0"/>
              <a:t>根据</a:t>
            </a:r>
            <a:r>
              <a:rPr lang="en-US" altLang="zh-CN" sz="2800" dirty="0" smtClean="0"/>
              <a:t>STP</a:t>
            </a:r>
            <a:r>
              <a:rPr lang="zh-CN" altLang="en-US" sz="2800" dirty="0" smtClean="0"/>
              <a:t>文件的完整路径文件名称</a:t>
            </a:r>
          </a:p>
          <a:p>
            <a:r>
              <a:rPr lang="en-US" altLang="zh-CN" sz="2800" dirty="0" smtClean="0"/>
              <a:t>% </a:t>
            </a:r>
            <a:r>
              <a:rPr lang="zh-CN" altLang="en-US" sz="2800" dirty="0" smtClean="0"/>
              <a:t>运行一次 </a:t>
            </a:r>
            <a:r>
              <a:rPr lang="en-US" altLang="zh-CN" sz="2800" dirty="0" err="1" smtClean="0"/>
              <a:t>Signaltap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抓取数据</a:t>
            </a:r>
          </a:p>
          <a:p>
            <a:r>
              <a:rPr lang="en-US" altLang="zh-CN" sz="2800" dirty="0" err="1" smtClean="0"/>
              <a:t>data_stp</a:t>
            </a:r>
            <a:r>
              <a:rPr lang="en-US" altLang="zh-CN" sz="2800" dirty="0" smtClean="0"/>
              <a:t> = </a:t>
            </a:r>
            <a:r>
              <a:rPr lang="en-US" altLang="zh-CN" sz="2800" dirty="0" err="1" smtClean="0"/>
              <a:t>alt_signaltap_run</a:t>
            </a:r>
            <a:r>
              <a:rPr lang="en-US" altLang="zh-CN" sz="2800" dirty="0" smtClean="0"/>
              <a:t>(</a:t>
            </a:r>
            <a:r>
              <a:rPr lang="en-US" altLang="zh-CN" sz="2800" dirty="0" err="1" smtClean="0"/>
              <a:t>stp_f_dir_n</a:t>
            </a:r>
            <a:r>
              <a:rPr lang="en-US" altLang="zh-CN" sz="2800" dirty="0" smtClean="0"/>
              <a:t>);</a:t>
            </a:r>
          </a:p>
          <a:p>
            <a:r>
              <a:rPr lang="en-US" altLang="zh-CN" sz="2800" dirty="0" smtClean="0"/>
              <a:t>% </a:t>
            </a:r>
            <a:r>
              <a:rPr lang="zh-CN" altLang="en-US" sz="2800" dirty="0" smtClean="0"/>
              <a:t>绘图并得到句柄</a:t>
            </a:r>
            <a:r>
              <a:rPr lang="en-US" altLang="zh-CN" sz="2800" dirty="0" smtClean="0"/>
              <a:t>h</a:t>
            </a:r>
          </a:p>
          <a:p>
            <a:r>
              <a:rPr lang="en-US" altLang="zh-CN" sz="2800" dirty="0" smtClean="0"/>
              <a:t>h = plot(y);</a:t>
            </a:r>
          </a:p>
          <a:p>
            <a:r>
              <a:rPr lang="en-US" altLang="zh-CN" sz="2800" dirty="0" smtClean="0"/>
              <a:t>% </a:t>
            </a:r>
            <a:r>
              <a:rPr lang="zh-CN" altLang="en-US" sz="2800" dirty="0" smtClean="0"/>
              <a:t>指定</a:t>
            </a:r>
            <a:r>
              <a:rPr lang="en-US" altLang="zh-CN" sz="2800" dirty="0" smtClean="0"/>
              <a:t>h</a:t>
            </a:r>
            <a:r>
              <a:rPr lang="zh-CN" altLang="en-US" sz="2800" dirty="0" smtClean="0"/>
              <a:t>绘图句柄的 </a:t>
            </a:r>
            <a:r>
              <a:rPr lang="en-US" altLang="zh-CN" sz="2800" dirty="0" smtClean="0"/>
              <a:t>Y</a:t>
            </a:r>
            <a:r>
              <a:rPr lang="zh-CN" altLang="en-US" sz="2800" dirty="0" smtClean="0"/>
              <a:t>轴数据源来自向量 </a:t>
            </a:r>
            <a:r>
              <a:rPr lang="en-US" altLang="zh-CN" sz="2800" dirty="0" smtClean="0"/>
              <a:t>y</a:t>
            </a:r>
          </a:p>
          <a:p>
            <a:r>
              <a:rPr lang="en-US" altLang="zh-CN" sz="2800" dirty="0" smtClean="0"/>
              <a:t>set(</a:t>
            </a:r>
            <a:r>
              <a:rPr lang="en-US" altLang="zh-CN" sz="2800" dirty="0" err="1" smtClean="0"/>
              <a:t>h,'YDataSource','y</a:t>
            </a:r>
            <a:r>
              <a:rPr lang="en-US" altLang="zh-CN" sz="2800" dirty="0" smtClean="0"/>
              <a:t>');</a:t>
            </a:r>
          </a:p>
          <a:p>
            <a:r>
              <a:rPr lang="en-US" altLang="zh-CN" sz="2800" dirty="0" smtClean="0"/>
              <a:t>% </a:t>
            </a:r>
            <a:r>
              <a:rPr lang="zh-CN" altLang="en-US" sz="2800" dirty="0" smtClean="0"/>
              <a:t>命令绘图句柄刷新数据源</a:t>
            </a:r>
          </a:p>
          <a:p>
            <a:r>
              <a:rPr lang="en-US" altLang="zh-CN" sz="2800" dirty="0" err="1" smtClean="0"/>
              <a:t>refreshdata</a:t>
            </a:r>
            <a:r>
              <a:rPr lang="en-US" altLang="zh-CN" sz="2800" dirty="0" smtClean="0"/>
              <a:t>;</a:t>
            </a:r>
          </a:p>
          <a:p>
            <a:r>
              <a:rPr lang="en-US" altLang="zh-CN" sz="2800" dirty="0" smtClean="0"/>
              <a:t>% </a:t>
            </a:r>
            <a:r>
              <a:rPr lang="zh-CN" altLang="en-US" sz="2800" dirty="0" smtClean="0"/>
              <a:t>命令图形曲线立即重绘</a:t>
            </a:r>
          </a:p>
          <a:p>
            <a:r>
              <a:rPr lang="en-US" altLang="zh-CN" sz="2800" dirty="0" err="1" smtClean="0"/>
              <a:t>drawnow</a:t>
            </a:r>
            <a:r>
              <a:rPr lang="en-US" altLang="zh-CN" sz="2800" dirty="0" smtClean="0"/>
              <a:t>;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</a:t>
            </a:r>
            <a:r>
              <a:rPr lang="en-US" altLang="zh-CN" dirty="0" smtClean="0"/>
              <a:t>DEMO</a:t>
            </a:r>
            <a:r>
              <a:rPr lang="zh-CN" altLang="en-US" dirty="0" smtClean="0"/>
              <a:t>程序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1560" y="1484784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spectrogram_signaltap.m</a:t>
            </a:r>
            <a:r>
              <a:rPr lang="en-US" altLang="zh-CN" sz="2800" dirty="0" smtClean="0"/>
              <a:t>  </a:t>
            </a:r>
            <a:r>
              <a:rPr lang="zh-CN" altLang="en-US" sz="2800" dirty="0" smtClean="0"/>
              <a:t>绘制频谱</a:t>
            </a:r>
            <a:r>
              <a:rPr lang="en-US" altLang="zh-CN" sz="2800" dirty="0" smtClean="0"/>
              <a:t>3D </a:t>
            </a:r>
            <a:r>
              <a:rPr lang="zh-CN" altLang="en-US" sz="2800" dirty="0" smtClean="0"/>
              <a:t>瀑布图</a:t>
            </a:r>
          </a:p>
          <a:p>
            <a:r>
              <a:rPr lang="en-US" altLang="zh-CN" sz="2800" dirty="0" err="1" smtClean="0"/>
              <a:t>spectrum_signaltap.m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绘制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维 频谱图 </a:t>
            </a:r>
            <a:endParaRPr lang="zh-CN" altLang="en-US" sz="2800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36912"/>
            <a:ext cx="734144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MATLAB 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JTAG Bridge </a:t>
            </a:r>
            <a:r>
              <a:rPr lang="zh-CN" altLang="en-US" dirty="0" smtClean="0"/>
              <a:t>读写</a:t>
            </a:r>
            <a:r>
              <a:rPr lang="en-US" altLang="zh-CN" dirty="0" smtClean="0"/>
              <a:t>FPGA</a:t>
            </a:r>
          </a:p>
          <a:p>
            <a:r>
              <a:rPr lang="zh-CN" altLang="en-US" dirty="0" smtClean="0"/>
              <a:t>本实验必须安装</a:t>
            </a:r>
            <a:r>
              <a:rPr lang="en-US" altLang="zh-CN" dirty="0" smtClean="0"/>
              <a:t>DSP Builder</a:t>
            </a:r>
          </a:p>
          <a:p>
            <a:r>
              <a:rPr lang="zh-CN" altLang="en-US" dirty="0" smtClean="0"/>
              <a:t>必须从</a:t>
            </a:r>
            <a:r>
              <a:rPr lang="en-US" altLang="zh-CN" dirty="0" smtClean="0"/>
              <a:t>DSP Builder </a:t>
            </a:r>
            <a:r>
              <a:rPr lang="zh-CN" altLang="en-US" dirty="0" smtClean="0"/>
              <a:t>启动 </a:t>
            </a:r>
            <a:r>
              <a:rPr lang="en-US" altLang="zh-CN" dirty="0" err="1" smtClean="0"/>
              <a:t>Matlab</a:t>
            </a:r>
            <a:endParaRPr lang="en-US" altLang="zh-CN" dirty="0" smtClean="0"/>
          </a:p>
          <a:p>
            <a:r>
              <a:rPr lang="zh-CN" altLang="en-US" dirty="0" smtClean="0"/>
              <a:t>首先从</a:t>
            </a:r>
            <a:r>
              <a:rPr lang="en-US" altLang="zh-CN" dirty="0" err="1" smtClean="0"/>
              <a:t>Quartus</a:t>
            </a:r>
            <a:r>
              <a:rPr lang="en-US" altLang="zh-CN" dirty="0" smtClean="0"/>
              <a:t> </a:t>
            </a:r>
            <a:r>
              <a:rPr lang="zh-CN" altLang="en-US" dirty="0" smtClean="0"/>
              <a:t>下载 </a:t>
            </a:r>
            <a:r>
              <a:rPr lang="en-US" altLang="zh-CN" dirty="0" smtClean="0"/>
              <a:t>LAB 3</a:t>
            </a:r>
            <a:r>
              <a:rPr lang="zh-CN" altLang="en-US" dirty="0" smtClean="0"/>
              <a:t>的 </a:t>
            </a:r>
            <a:r>
              <a:rPr lang="en-US" altLang="zh-CN" dirty="0" smtClean="0"/>
              <a:t>SOF</a:t>
            </a:r>
            <a:r>
              <a:rPr lang="zh-CN" altLang="en-US" dirty="0" smtClean="0"/>
              <a:t>文件</a:t>
            </a:r>
          </a:p>
          <a:p>
            <a:r>
              <a:rPr lang="zh-CN" altLang="en-US" dirty="0" smtClean="0"/>
              <a:t>然后，运行 </a:t>
            </a:r>
            <a:r>
              <a:rPr lang="en-US" altLang="zh-CN" dirty="0" smtClean="0"/>
              <a:t>LAB3 </a:t>
            </a:r>
            <a:r>
              <a:rPr lang="zh-CN" altLang="en-US" dirty="0" smtClean="0"/>
              <a:t>的 </a:t>
            </a:r>
            <a:r>
              <a:rPr lang="en-US" altLang="zh-CN" dirty="0" smtClean="0"/>
              <a:t>M 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实验现象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87220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观察</a:t>
            </a:r>
            <a:r>
              <a:rPr lang="en-US" altLang="zh-CN" sz="2400" dirty="0" smtClean="0"/>
              <a:t>MATLAB </a:t>
            </a:r>
            <a:r>
              <a:rPr lang="zh-CN" altLang="en-US" sz="2400" dirty="0" smtClean="0"/>
              <a:t>命令行窗口</a:t>
            </a:r>
          </a:p>
          <a:p>
            <a:r>
              <a:rPr lang="en-US" altLang="zh-CN" sz="2400" dirty="0" smtClean="0"/>
              <a:t>M </a:t>
            </a:r>
            <a:r>
              <a:rPr lang="zh-CN" altLang="en-US" sz="2400" dirty="0" smtClean="0"/>
              <a:t>程序会打印检测</a:t>
            </a:r>
            <a:r>
              <a:rPr lang="en-US" altLang="zh-CN" sz="2400" dirty="0" smtClean="0"/>
              <a:t>JTAG</a:t>
            </a:r>
            <a:r>
              <a:rPr lang="zh-CN" altLang="en-US" sz="2400" dirty="0" smtClean="0"/>
              <a:t>的信息</a:t>
            </a:r>
          </a:p>
          <a:p>
            <a:r>
              <a:rPr lang="zh-CN" altLang="en-US" sz="2400" dirty="0" smtClean="0"/>
              <a:t>正常运行后，</a:t>
            </a:r>
            <a:r>
              <a:rPr lang="en-US" altLang="zh-CN" sz="2400" dirty="0" smtClean="0"/>
              <a:t>M </a:t>
            </a:r>
            <a:r>
              <a:rPr lang="zh-CN" altLang="en-US" sz="2400" dirty="0" smtClean="0"/>
              <a:t>程序 每秒刷新一下</a:t>
            </a:r>
            <a:r>
              <a:rPr lang="en-US" altLang="zh-CN" sz="2400" dirty="0" smtClean="0"/>
              <a:t>LED</a:t>
            </a:r>
          </a:p>
          <a:p>
            <a:r>
              <a:rPr lang="zh-CN" altLang="en-US" sz="2400" dirty="0" smtClean="0"/>
              <a:t>每秒读取一次</a:t>
            </a:r>
            <a:r>
              <a:rPr lang="en-US" altLang="zh-CN" sz="2400" dirty="0" smtClean="0"/>
              <a:t>SW[7:0]</a:t>
            </a:r>
            <a:r>
              <a:rPr lang="zh-CN" altLang="en-US" sz="2400" dirty="0" smtClean="0"/>
              <a:t>的值并打印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/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068960"/>
            <a:ext cx="5688632" cy="337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运行原理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17</a:t>
            </a:fld>
            <a:endParaRPr lang="zh-CN" altLang="en-US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17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6864" y="4005064"/>
            <a:ext cx="864762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参考文献</a:t>
            </a:r>
            <a:r>
              <a:rPr lang="en-US" altLang="zh-CN" dirty="0" smtClean="0"/>
              <a:t>: </a:t>
            </a:r>
          </a:p>
          <a:p>
            <a:r>
              <a:rPr lang="en-US" altLang="zh-CN" sz="1400" dirty="0" err="1" smtClean="0"/>
              <a:t>Altera</a:t>
            </a:r>
            <a:r>
              <a:rPr lang="en-US" altLang="zh-CN" sz="1400" dirty="0" smtClean="0"/>
              <a:t> White Paper, WP-01208 Hardware in the Loop from the MATLAB/</a:t>
            </a:r>
            <a:r>
              <a:rPr lang="en-US" altLang="zh-CN" sz="1400" dirty="0" err="1" smtClean="0"/>
              <a:t>Simulink</a:t>
            </a:r>
            <a:r>
              <a:rPr lang="en-US" altLang="zh-CN" sz="1400" dirty="0" smtClean="0"/>
              <a:t> Environment</a:t>
            </a:r>
            <a:r>
              <a:rPr lang="zh-CN" altLang="en-US" sz="1400" dirty="0" smtClean="0"/>
              <a:t>，  </a:t>
            </a:r>
            <a:r>
              <a:rPr lang="en-US" altLang="zh-CN" sz="1400" dirty="0" smtClean="0"/>
              <a:t>Page 4, </a:t>
            </a:r>
            <a:r>
              <a:rPr lang="en-US" altLang="zh-CN" sz="1400" dirty="0" err="1" smtClean="0"/>
              <a:t>Matlab</a:t>
            </a:r>
            <a:r>
              <a:rPr lang="en-US" altLang="zh-CN" sz="1400" dirty="0" smtClean="0"/>
              <a:t> API</a:t>
            </a:r>
          </a:p>
          <a:p>
            <a:r>
              <a:rPr lang="zh-CN" altLang="en-US" dirty="0" smtClean="0"/>
              <a:t>关键代码：</a:t>
            </a:r>
          </a:p>
          <a:p>
            <a:r>
              <a:rPr lang="en-US" altLang="zh-CN" dirty="0" err="1" smtClean="0"/>
              <a:t>SystemConsole.refreshMasters</a:t>
            </a:r>
            <a:r>
              <a:rPr lang="en-US" altLang="zh-CN" dirty="0" smtClean="0"/>
              <a:t>; %  </a:t>
            </a:r>
            <a:r>
              <a:rPr lang="zh-CN" altLang="en-US" dirty="0" smtClean="0"/>
              <a:t>刷新当前连接的</a:t>
            </a:r>
            <a:r>
              <a:rPr lang="en-US" altLang="zh-CN" dirty="0" smtClean="0"/>
              <a:t>JTAG Master</a:t>
            </a:r>
          </a:p>
          <a:p>
            <a:r>
              <a:rPr lang="en-US" altLang="zh-CN" dirty="0" smtClean="0"/>
              <a:t>M = </a:t>
            </a:r>
            <a:r>
              <a:rPr lang="en-US" altLang="zh-CN" dirty="0" err="1" smtClean="0"/>
              <a:t>SystemConsole.openMaster</a:t>
            </a:r>
            <a:r>
              <a:rPr lang="en-US" altLang="zh-CN" dirty="0" smtClean="0"/>
              <a:t>(1); % </a:t>
            </a:r>
            <a:r>
              <a:rPr lang="zh-CN" altLang="en-US" dirty="0" smtClean="0"/>
              <a:t>启动连接 </a:t>
            </a:r>
            <a:r>
              <a:rPr lang="en-US" altLang="zh-CN" dirty="0" smtClean="0"/>
              <a:t>FPGA </a:t>
            </a:r>
            <a:r>
              <a:rPr lang="zh-CN" altLang="en-US" dirty="0" smtClean="0"/>
              <a:t>目标板</a:t>
            </a:r>
          </a:p>
          <a:p>
            <a:r>
              <a:rPr lang="en-US" altLang="zh-CN" dirty="0" err="1" smtClean="0"/>
              <a:t>M.write</a:t>
            </a:r>
            <a:r>
              <a:rPr lang="en-US" altLang="zh-CN" dirty="0" smtClean="0"/>
              <a:t>(‘uint32’,write_address,data);  %  </a:t>
            </a:r>
            <a:r>
              <a:rPr lang="zh-CN" altLang="en-US" dirty="0" smtClean="0"/>
              <a:t>向 </a:t>
            </a:r>
            <a:r>
              <a:rPr lang="en-US" altLang="zh-CN" dirty="0" smtClean="0"/>
              <a:t>Avalon </a:t>
            </a:r>
            <a:r>
              <a:rPr lang="zh-CN" altLang="en-US" dirty="0" smtClean="0"/>
              <a:t>总线的地址写数据</a:t>
            </a:r>
          </a:p>
          <a:p>
            <a:r>
              <a:rPr lang="en-US" altLang="zh-CN" dirty="0" smtClean="0"/>
              <a:t>data = </a:t>
            </a:r>
            <a:r>
              <a:rPr lang="en-US" altLang="zh-CN" dirty="0" err="1" smtClean="0"/>
              <a:t>M.read</a:t>
            </a:r>
            <a:r>
              <a:rPr lang="en-US" altLang="zh-CN" dirty="0" smtClean="0"/>
              <a:t>(‘uint32’,read_address,size);   % </a:t>
            </a:r>
            <a:r>
              <a:rPr lang="zh-CN" altLang="en-US" dirty="0" smtClean="0"/>
              <a:t>从 </a:t>
            </a:r>
            <a:r>
              <a:rPr lang="en-US" altLang="zh-CN" dirty="0" smtClean="0"/>
              <a:t>Avalon </a:t>
            </a:r>
            <a:r>
              <a:rPr lang="zh-CN" altLang="en-US" dirty="0" smtClean="0"/>
              <a:t>总线地址读取数据</a:t>
            </a:r>
          </a:p>
          <a:p>
            <a:r>
              <a:rPr lang="en-US" altLang="zh-CN" dirty="0" err="1" smtClean="0"/>
              <a:t>M.close</a:t>
            </a:r>
            <a:r>
              <a:rPr lang="en-US" altLang="zh-CN" dirty="0" smtClean="0"/>
              <a:t>; % </a:t>
            </a:r>
            <a:r>
              <a:rPr lang="zh-CN" altLang="en-US" dirty="0" smtClean="0"/>
              <a:t>关闭 </a:t>
            </a:r>
            <a:r>
              <a:rPr lang="en-US" altLang="zh-CN" dirty="0" smtClean="0"/>
              <a:t>FPGA </a:t>
            </a:r>
            <a:r>
              <a:rPr lang="zh-CN" altLang="en-US" dirty="0" smtClean="0"/>
              <a:t>连接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致  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感谢各种网络文档</a:t>
            </a:r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此处不一一列出，向原作者一并致谢</a:t>
            </a:r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特别感谢： 某洁癖爱好者同学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212976"/>
            <a:ext cx="1532368" cy="185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需要的软件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Matlab</a:t>
            </a:r>
            <a:r>
              <a:rPr lang="zh-CN" altLang="en-US" dirty="0" smtClean="0"/>
              <a:t>， </a:t>
            </a:r>
            <a:r>
              <a:rPr lang="en-US" altLang="zh-CN" dirty="0" err="1" smtClean="0"/>
              <a:t>Quartus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 </a:t>
            </a:r>
            <a:r>
              <a:rPr lang="en-US" altLang="zh-CN" dirty="0" smtClean="0"/>
              <a:t>DSP builder</a:t>
            </a:r>
          </a:p>
          <a:p>
            <a:r>
              <a:rPr lang="en-US" altLang="zh-CN" dirty="0" err="1" smtClean="0"/>
              <a:t>Altera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的版本关系如下：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0152" y="4653136"/>
            <a:ext cx="2502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DSP builder  </a:t>
            </a:r>
            <a:r>
              <a:rPr lang="zh-CN" altLang="en-US" dirty="0" smtClean="0"/>
              <a:t>时</a:t>
            </a:r>
          </a:p>
          <a:p>
            <a:r>
              <a:rPr lang="zh-CN" altLang="en-US" dirty="0" smtClean="0"/>
              <a:t>指定一下 配套版本</a:t>
            </a:r>
          </a:p>
          <a:p>
            <a:r>
              <a:rPr lang="zh-CN" altLang="en-US" dirty="0" smtClean="0"/>
              <a:t>的</a:t>
            </a:r>
            <a:r>
              <a:rPr lang="en-US" altLang="zh-CN" dirty="0" err="1" smtClean="0"/>
              <a:t>Matlab</a:t>
            </a:r>
            <a:r>
              <a:rPr lang="en-US" altLang="zh-CN" dirty="0" smtClean="0"/>
              <a:t> </a:t>
            </a:r>
            <a:r>
              <a:rPr lang="zh-CN" altLang="en-US" dirty="0" smtClean="0"/>
              <a:t>目录 </a:t>
            </a:r>
            <a:endParaRPr lang="zh-CN" altLang="en-US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20888"/>
            <a:ext cx="6552728" cy="175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4777209" cy="229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从 </a:t>
            </a:r>
            <a:r>
              <a:rPr lang="en-US" altLang="zh-CN" dirty="0" smtClean="0"/>
              <a:t>DSP Builder </a:t>
            </a:r>
            <a:r>
              <a:rPr lang="zh-CN" altLang="en-US" dirty="0" smtClean="0"/>
              <a:t>启动 </a:t>
            </a:r>
            <a:r>
              <a:rPr lang="en-US" altLang="zh-CN" dirty="0" err="1" smtClean="0"/>
              <a:t>Matlab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3848" y="1268760"/>
            <a:ext cx="5554960" cy="2088232"/>
          </a:xfrm>
        </p:spPr>
        <p:txBody>
          <a:bodyPr/>
          <a:lstStyle/>
          <a:p>
            <a:r>
              <a:rPr lang="en-US" altLang="zh-CN" dirty="0" smtClean="0"/>
              <a:t>DSP Builder </a:t>
            </a:r>
            <a:r>
              <a:rPr lang="zh-CN" altLang="en-US" dirty="0" smtClean="0"/>
              <a:t>启动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时，</a:t>
            </a:r>
          </a:p>
          <a:p>
            <a:r>
              <a:rPr lang="zh-CN" altLang="en-US" dirty="0" smtClean="0"/>
              <a:t>会配置  </a:t>
            </a:r>
            <a:r>
              <a:rPr lang="en-US" altLang="zh-CN" dirty="0" err="1" smtClean="0"/>
              <a:t>Altera</a:t>
            </a:r>
            <a:r>
              <a:rPr lang="en-US" altLang="zh-CN" dirty="0" smtClean="0"/>
              <a:t> </a:t>
            </a:r>
            <a:r>
              <a:rPr lang="zh-CN" altLang="en-US" dirty="0" smtClean="0"/>
              <a:t>和 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之</a:t>
            </a:r>
          </a:p>
          <a:p>
            <a:r>
              <a:rPr lang="zh-CN" altLang="en-US" dirty="0" smtClean="0"/>
              <a:t>间交互数据的环境信息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999" y="1268761"/>
            <a:ext cx="3030857" cy="316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MATLAB GUI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437112"/>
            <a:ext cx="8229600" cy="201622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演示功能：</a:t>
            </a:r>
          </a:p>
          <a:p>
            <a:r>
              <a:rPr lang="en-US" altLang="zh-CN" dirty="0" smtClean="0"/>
              <a:t>– 2</a:t>
            </a:r>
            <a:r>
              <a:rPr lang="zh-CN" altLang="en-US" dirty="0" smtClean="0"/>
              <a:t>个按钮，频率增加、频率降低</a:t>
            </a:r>
          </a:p>
          <a:p>
            <a:r>
              <a:rPr lang="en-US" altLang="zh-CN" dirty="0" smtClean="0"/>
              <a:t>– </a:t>
            </a:r>
            <a:r>
              <a:rPr lang="zh-CN" altLang="en-US" dirty="0" smtClean="0"/>
              <a:t>按下按钮绘制不同频率的曲线</a:t>
            </a:r>
          </a:p>
          <a:p>
            <a:r>
              <a:rPr lang="en-US" altLang="zh-CN" dirty="0" smtClean="0"/>
              <a:t>– </a:t>
            </a:r>
            <a:r>
              <a:rPr lang="zh-CN" altLang="en-US" dirty="0" smtClean="0"/>
              <a:t>运行 </a:t>
            </a:r>
            <a:r>
              <a:rPr lang="en-US" altLang="zh-CN" dirty="0" smtClean="0"/>
              <a:t>Demo</a:t>
            </a:r>
            <a:r>
              <a:rPr lang="zh-CN" altLang="en-US" dirty="0" smtClean="0"/>
              <a:t>，执行目录中的 </a:t>
            </a:r>
            <a:r>
              <a:rPr lang="en-US" altLang="zh-CN" dirty="0" err="1" smtClean="0"/>
              <a:t>main.M</a:t>
            </a:r>
            <a:r>
              <a:rPr lang="en-US" altLang="zh-CN" dirty="0" smtClean="0"/>
              <a:t> 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19125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 </a:t>
            </a:r>
            <a:r>
              <a:rPr lang="zh-CN" altLang="en-US" dirty="0" smtClean="0"/>
              <a:t>设计要点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4402832" cy="4968552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使用 </a:t>
            </a:r>
            <a:r>
              <a:rPr lang="en-US" altLang="zh-CN" sz="2800" dirty="0" smtClean="0"/>
              <a:t>GUIDE</a:t>
            </a:r>
            <a:r>
              <a:rPr lang="zh-CN" altLang="en-US" sz="2800" dirty="0" smtClean="0"/>
              <a:t>设计布局，生成初始代码</a:t>
            </a:r>
          </a:p>
          <a:p>
            <a:r>
              <a:rPr lang="zh-CN" altLang="en-US" sz="2800" dirty="0" smtClean="0"/>
              <a:t>对于每个控件，使用属性编辑对话框。</a:t>
            </a:r>
          </a:p>
          <a:p>
            <a:r>
              <a:rPr lang="zh-CN" altLang="en-US" sz="2800" dirty="0" smtClean="0"/>
              <a:t>注意  </a:t>
            </a:r>
            <a:r>
              <a:rPr lang="en-US" altLang="zh-CN" sz="2800" dirty="0" smtClean="0"/>
              <a:t>Tag </a:t>
            </a:r>
            <a:r>
              <a:rPr lang="zh-CN" altLang="en-US" sz="2800" dirty="0" smtClean="0"/>
              <a:t>条目，这是一个控件的重要</a:t>
            </a:r>
            <a:r>
              <a:rPr lang="en-US" altLang="zh-CN" sz="2800" dirty="0" smtClean="0"/>
              <a:t>ID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196751"/>
            <a:ext cx="2987849" cy="273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6712" y="4016821"/>
            <a:ext cx="3293556" cy="272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</a:t>
            </a:r>
            <a:r>
              <a:rPr lang="zh-CN" altLang="en-US" dirty="0" smtClean="0"/>
              <a:t>代码结构要点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3754760" cy="4968552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使用</a:t>
            </a:r>
            <a:r>
              <a:rPr lang="en-US" altLang="zh-CN" sz="2000" dirty="0" smtClean="0"/>
              <a:t>handle</a:t>
            </a:r>
            <a:r>
              <a:rPr lang="zh-CN" altLang="en-US" sz="2000" dirty="0" smtClean="0"/>
              <a:t>挂载自定义的数据</a:t>
            </a:r>
          </a:p>
          <a:p>
            <a:r>
              <a:rPr lang="zh-CN" altLang="en-US" sz="2000" dirty="0" smtClean="0"/>
              <a:t>要使用</a:t>
            </a:r>
            <a:r>
              <a:rPr lang="en-US" altLang="zh-CN" sz="2000" dirty="0" err="1" smtClean="0"/>
              <a:t>guidata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函数才能保存数据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不同的按钮按下后，会触发各自对应的</a:t>
            </a:r>
            <a:r>
              <a:rPr lang="en-US" altLang="zh-CN" sz="2000" dirty="0" smtClean="0"/>
              <a:t>Callback</a:t>
            </a:r>
            <a:r>
              <a:rPr lang="zh-CN" altLang="en-US" sz="2000" dirty="0" smtClean="0"/>
              <a:t>函数运行。</a:t>
            </a:r>
          </a:p>
          <a:p>
            <a:r>
              <a:rPr lang="en-US" altLang="zh-CN" sz="2000" dirty="0" smtClean="0"/>
              <a:t> </a:t>
            </a:r>
            <a:r>
              <a:rPr lang="zh-CN" altLang="en-US" sz="2000" dirty="0" smtClean="0"/>
              <a:t>在相应的</a:t>
            </a:r>
            <a:r>
              <a:rPr lang="en-US" altLang="zh-CN" sz="2000" dirty="0" smtClean="0"/>
              <a:t>Callback</a:t>
            </a:r>
            <a:r>
              <a:rPr lang="zh-CN" altLang="en-US" sz="2000" dirty="0" smtClean="0"/>
              <a:t>中修改对应的标志变量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268760"/>
            <a:ext cx="4353665" cy="441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</a:t>
            </a:r>
            <a:r>
              <a:rPr lang="zh-CN" altLang="en-US" dirty="0" smtClean="0"/>
              <a:t>代码结构要点 </a:t>
            </a:r>
            <a:r>
              <a:rPr lang="en-US" altLang="zh-CN" dirty="0" smtClean="0"/>
              <a:t>Cont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4402832" cy="1944216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GUI </a:t>
            </a:r>
            <a:r>
              <a:rPr lang="zh-CN" altLang="en-US" sz="2000" dirty="0" smtClean="0"/>
              <a:t>任务和数据处理任务的隔离</a:t>
            </a:r>
          </a:p>
          <a:p>
            <a:r>
              <a:rPr lang="zh-CN" altLang="en-US" sz="2000" dirty="0" smtClean="0"/>
              <a:t>尽量只在</a:t>
            </a:r>
            <a:r>
              <a:rPr lang="en-US" altLang="zh-CN" sz="2000" dirty="0" smtClean="0"/>
              <a:t>GUIDE</a:t>
            </a:r>
            <a:r>
              <a:rPr lang="zh-CN" altLang="en-US" sz="2000" dirty="0" smtClean="0"/>
              <a:t>生成的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文件中编写和</a:t>
            </a:r>
            <a:r>
              <a:rPr lang="en-US" altLang="zh-CN" sz="2000" dirty="0" smtClean="0"/>
              <a:t>UI</a:t>
            </a:r>
            <a:r>
              <a:rPr lang="zh-CN" altLang="en-US" sz="2000" dirty="0" smtClean="0"/>
              <a:t>相关的代码</a:t>
            </a:r>
          </a:p>
          <a:p>
            <a:r>
              <a:rPr lang="zh-CN" altLang="en-US" sz="2000" dirty="0" smtClean="0"/>
              <a:t>数据处理和调度代码，放到其他文件中，本例中为</a:t>
            </a:r>
            <a:r>
              <a:rPr lang="en-US" altLang="zh-CN" sz="2000" dirty="0" err="1" smtClean="0"/>
              <a:t>main.m</a:t>
            </a:r>
            <a:r>
              <a:rPr lang="zh-CN" altLang="en-US" sz="2000" dirty="0" smtClean="0"/>
              <a:t>文件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536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M = </a:t>
            </a:r>
            <a:r>
              <a:rPr lang="en-US" altLang="zh-CN" dirty="0" err="1" smtClean="0"/>
              <a:t>M_gui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，执行</a:t>
            </a:r>
            <a:r>
              <a:rPr lang="en-US" altLang="zh-CN" dirty="0" err="1" smtClean="0"/>
              <a:t>M_gui.m</a:t>
            </a:r>
            <a:r>
              <a:rPr lang="en-US" altLang="zh-CN" dirty="0" smtClean="0"/>
              <a:t> </a:t>
            </a:r>
            <a:r>
              <a:rPr lang="zh-CN" altLang="en-US" dirty="0" smtClean="0"/>
              <a:t>得到数据句柄</a:t>
            </a:r>
          </a:p>
          <a:p>
            <a:r>
              <a:rPr lang="en-US" altLang="zh-CN" dirty="0" smtClean="0"/>
              <a:t>• g = </a:t>
            </a:r>
            <a:r>
              <a:rPr lang="en-US" altLang="zh-CN" dirty="0" err="1" smtClean="0"/>
              <a:t>guidata</a:t>
            </a:r>
            <a:r>
              <a:rPr lang="en-US" altLang="zh-CN" dirty="0" smtClean="0"/>
              <a:t>(M)  </a:t>
            </a:r>
            <a:r>
              <a:rPr lang="zh-CN" altLang="en-US" dirty="0" smtClean="0"/>
              <a:t>取出 图形的数据结构</a:t>
            </a:r>
          </a:p>
          <a:p>
            <a:r>
              <a:rPr lang="en-US" altLang="zh-CN" dirty="0" smtClean="0"/>
              <a:t>• </a:t>
            </a:r>
            <a:r>
              <a:rPr lang="en-US" altLang="zh-CN" dirty="0" err="1" smtClean="0"/>
              <a:t>ga</a:t>
            </a:r>
            <a:r>
              <a:rPr lang="en-US" altLang="zh-CN" dirty="0" smtClean="0"/>
              <a:t> = g.axes1 </a:t>
            </a:r>
            <a:r>
              <a:rPr lang="zh-CN" altLang="en-US" dirty="0" smtClean="0"/>
              <a:t>取出绘图坐标系统的句柄</a:t>
            </a:r>
            <a:endParaRPr lang="zh-CN" altLang="en-US" dirty="0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4953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196752"/>
            <a:ext cx="3555578" cy="516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LAB 2</a:t>
            </a:r>
            <a:r>
              <a:rPr lang="zh-CN" altLang="en-US" dirty="0" smtClean="0"/>
              <a:t>：</a:t>
            </a:r>
            <a:r>
              <a:rPr lang="en-US" altLang="zh-CN" dirty="0" err="1" smtClean="0"/>
              <a:t>Matlab</a:t>
            </a:r>
            <a:r>
              <a:rPr lang="en-US" altLang="zh-CN" dirty="0" smtClean="0"/>
              <a:t> </a:t>
            </a:r>
            <a:r>
              <a:rPr lang="zh-CN" altLang="en-US" dirty="0" smtClean="0"/>
              <a:t>读取 </a:t>
            </a:r>
            <a:r>
              <a:rPr lang="en-US" altLang="zh-CN" dirty="0" err="1" smtClean="0"/>
              <a:t>Signaltap</a:t>
            </a:r>
            <a:r>
              <a:rPr lang="en-US" altLang="zh-CN" dirty="0" smtClean="0"/>
              <a:t> </a:t>
            </a:r>
            <a:r>
              <a:rPr lang="zh-CN" altLang="en-US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err="1" smtClean="0"/>
              <a:t>Quartus</a:t>
            </a:r>
            <a:r>
              <a:rPr lang="zh-CN" altLang="en-US" dirty="0" smtClean="0"/>
              <a:t>项目中添加一个</a:t>
            </a:r>
            <a:r>
              <a:rPr lang="en-US" altLang="zh-CN" dirty="0" err="1" smtClean="0"/>
              <a:t>Signaltap</a:t>
            </a:r>
            <a:r>
              <a:rPr lang="zh-CN" altLang="en-US" dirty="0" smtClean="0"/>
              <a:t>文件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观测感兴趣的</a:t>
            </a:r>
            <a:r>
              <a:rPr lang="en-US" altLang="zh-CN" dirty="0" smtClean="0"/>
              <a:t>FPGA</a:t>
            </a:r>
            <a:r>
              <a:rPr lang="zh-CN" altLang="en-US" dirty="0" smtClean="0"/>
              <a:t>内部信号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从 </a:t>
            </a:r>
            <a:r>
              <a:rPr lang="en-US" altLang="zh-CN" dirty="0" err="1" smtClean="0"/>
              <a:t>Matlab</a:t>
            </a:r>
            <a:r>
              <a:rPr lang="en-US" altLang="zh-CN" dirty="0" smtClean="0"/>
              <a:t> </a:t>
            </a:r>
            <a:r>
              <a:rPr lang="zh-CN" altLang="en-US" dirty="0" smtClean="0"/>
              <a:t>读取 </a:t>
            </a:r>
            <a:r>
              <a:rPr lang="en-US" altLang="zh-CN" dirty="0" err="1" smtClean="0"/>
              <a:t>signaltap</a:t>
            </a:r>
            <a:r>
              <a:rPr lang="en-US" altLang="zh-CN" dirty="0" smtClean="0"/>
              <a:t> </a:t>
            </a:r>
            <a:r>
              <a:rPr lang="zh-CN" altLang="en-US" dirty="0" smtClean="0"/>
              <a:t>数据文件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使用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绘制信号分析曲线图形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69314</TotalTime>
  <Words>688</Words>
  <Application>Microsoft Office PowerPoint</Application>
  <PresentationFormat>全屏显示(4:3)</PresentationFormat>
  <Paragraphs>142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SmartDraw Drawing</vt:lpstr>
      <vt:lpstr>幻灯片 1</vt:lpstr>
      <vt:lpstr>致  谢</vt:lpstr>
      <vt:lpstr>需要的软件</vt:lpstr>
      <vt:lpstr>从 DSP Builder 启动 Matlab</vt:lpstr>
      <vt:lpstr>LAB1 MATLAB GUI</vt:lpstr>
      <vt:lpstr>LAB1  设计要点</vt:lpstr>
      <vt:lpstr>LAB1 代码结构要点</vt:lpstr>
      <vt:lpstr>LAB1 代码结构要点 Cont</vt:lpstr>
      <vt:lpstr>LAB 2：Matlab 读取 Signaltap 数据</vt:lpstr>
      <vt:lpstr>Quartus 项目介绍</vt:lpstr>
      <vt:lpstr>MATLAB读取Signaltap文件</vt:lpstr>
      <vt:lpstr>路径设置</vt:lpstr>
      <vt:lpstr>MATLAB代码要点</vt:lpstr>
      <vt:lpstr>运行DEMO程序</vt:lpstr>
      <vt:lpstr>LAB 3</vt:lpstr>
      <vt:lpstr>实验现象</vt:lpstr>
      <vt:lpstr>运行原理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可综合 RTL Testbench</dc:title>
  <cp:lastModifiedBy>duweitao</cp:lastModifiedBy>
  <cp:revision>2340</cp:revision>
  <dcterms:modified xsi:type="dcterms:W3CDTF">2015-06-09T11:59:55Z</dcterms:modified>
</cp:coreProperties>
</file>